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BeeZee" panose="020B0604020202020204" charset="0"/>
      <p:regular r:id="rId24"/>
      <p:bold r:id="rId25"/>
      <p:italic r:id="rId26"/>
      <p:boldItalic r:id="rId27"/>
    </p:embeddedFont>
    <p:embeddedFont>
      <p:font typeface="Abril Fatface" panose="020B0604020202020204" charset="0"/>
      <p:regular r:id="rId28"/>
      <p:italic r:id="rId29"/>
    </p:embeddedFont>
    <p:embeddedFont>
      <p:font typeface="Arim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oper Hewitt" panose="020B0604020202020204" charset="0"/>
      <p:regular r:id="rId38"/>
      <p:bold r:id="rId39"/>
      <p:italic r:id="rId40"/>
      <p:boldItalic r:id="rId41"/>
    </p:embeddedFont>
    <p:embeddedFont>
      <p:font typeface="Coustard" panose="020B0604020202020204" charset="0"/>
      <p:regular r:id="rId42"/>
    </p:embeddedFont>
    <p:embeddedFont>
      <p:font typeface="Georgia Pro Cond Light" panose="02040306050405020303" pitchFamily="18" charset="0"/>
      <p:regular r:id="rId43"/>
      <p:italic r:id="rId44"/>
    </p:embeddedFont>
    <p:embeddedFont>
      <p:font typeface="Gidole" panose="020B0604020202020204" charset="0"/>
      <p:regular r:id="rId45"/>
    </p:embeddedFont>
    <p:embeddedFont>
      <p:font typeface="Knewave" panose="020B0604020202020204" charset="0"/>
      <p:regular r:id="rId46"/>
    </p:embeddedFont>
    <p:embeddedFont>
      <p:font typeface="League Gothic" panose="020B0604020202020204" charset="0"/>
      <p:regular r:id="rId47"/>
      <p:italic r:id="rId48"/>
    </p:embeddedFont>
    <p:embeddedFont>
      <p:font typeface="League Spartan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2068" t="17958" r="2068" b="110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276600" y="3390900"/>
            <a:ext cx="13543339" cy="283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00"/>
              </a:lnSpc>
            </a:pPr>
            <a:r>
              <a:rPr lang="en-US" sz="10000" b="1" i="0" spc="600" dirty="0">
                <a:solidFill>
                  <a:srgbClr val="EDE6E2"/>
                </a:solidFill>
                <a:latin typeface="League Spartan"/>
              </a:rPr>
              <a:t>MAKING RIGHT CHOICES </a:t>
            </a:r>
          </a:p>
        </p:txBody>
      </p:sp>
      <p:sp>
        <p:nvSpPr>
          <p:cNvPr id="5" name="AutoShape 5"/>
          <p:cNvSpPr/>
          <p:nvPr/>
        </p:nvSpPr>
        <p:spPr>
          <a:xfrm>
            <a:off x="17535633" y="2711160"/>
            <a:ext cx="1018578" cy="4844925"/>
          </a:xfrm>
          <a:prstGeom prst="rect">
            <a:avLst/>
          </a:prstGeom>
          <a:solidFill>
            <a:srgbClr val="FF4A3B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990071"/>
            <a:ext cx="13029933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b="1" i="0" spc="192" dirty="0">
                <a:solidFill>
                  <a:srgbClr val="EDE6E2"/>
                </a:solidFill>
                <a:latin typeface="Gidole"/>
              </a:rPr>
              <a:t>Developer Weekend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B639E-C35F-44A6-A689-38DCAC7FAF44}"/>
              </a:ext>
            </a:extLst>
          </p:cNvPr>
          <p:cNvSpPr txBox="1"/>
          <p:nvPr/>
        </p:nvSpPr>
        <p:spPr>
          <a:xfrm>
            <a:off x="3276600" y="6221803"/>
            <a:ext cx="7696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i="1" dirty="0" err="1">
                <a:solidFill>
                  <a:schemeClr val="bg1"/>
                </a:solidFill>
              </a:rPr>
              <a:t>Sayantika</a:t>
            </a:r>
            <a:r>
              <a:rPr lang="en-IN" sz="3500" i="1" dirty="0">
                <a:solidFill>
                  <a:schemeClr val="bg1"/>
                </a:solidFill>
              </a:rPr>
              <a:t> </a:t>
            </a:r>
            <a:r>
              <a:rPr lang="en-IN" sz="3500" i="1" dirty="0" err="1">
                <a:solidFill>
                  <a:schemeClr val="bg1"/>
                </a:solidFill>
              </a:rPr>
              <a:t>Banik</a:t>
            </a:r>
            <a:endParaRPr lang="en-IN" sz="3500" i="1" dirty="0">
              <a:solidFill>
                <a:schemeClr val="bg1"/>
              </a:solidFill>
            </a:endParaRPr>
          </a:p>
          <a:p>
            <a:r>
              <a:rPr lang="en-IN" sz="3500" i="1" dirty="0">
                <a:solidFill>
                  <a:schemeClr val="bg1"/>
                </a:solidFill>
              </a:rPr>
              <a:t>Backend Engineer @</a:t>
            </a:r>
            <a:r>
              <a:rPr lang="en-IN" sz="3500" i="1" dirty="0" err="1">
                <a:solidFill>
                  <a:schemeClr val="bg1"/>
                </a:solidFill>
              </a:rPr>
              <a:t>ContinualEngine</a:t>
            </a:r>
            <a:r>
              <a:rPr lang="en-IN" sz="3500" i="1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95650"/>
            <a:ext cx="3922273" cy="5985432"/>
            <a:chOff x="0" y="0"/>
            <a:chExt cx="2168468" cy="3309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8468" cy="3309106"/>
            </a:xfrm>
            <a:custGeom>
              <a:avLst/>
              <a:gdLst/>
              <a:ahLst/>
              <a:cxnLst/>
              <a:rect l="l" t="t" r="r" b="b"/>
              <a:pathLst>
                <a:path w="2168468" h="3309106">
                  <a:moveTo>
                    <a:pt x="0" y="0"/>
                  </a:moveTo>
                  <a:lnTo>
                    <a:pt x="0" y="3309106"/>
                  </a:lnTo>
                  <a:lnTo>
                    <a:pt x="2168468" y="3309106"/>
                  </a:lnTo>
                  <a:lnTo>
                    <a:pt x="2168468" y="0"/>
                  </a:lnTo>
                  <a:lnTo>
                    <a:pt x="0" y="0"/>
                  </a:lnTo>
                  <a:close/>
                  <a:moveTo>
                    <a:pt x="2107508" y="3248146"/>
                  </a:moveTo>
                  <a:lnTo>
                    <a:pt x="59690" y="3248146"/>
                  </a:lnTo>
                  <a:lnTo>
                    <a:pt x="59690" y="59690"/>
                  </a:lnTo>
                  <a:lnTo>
                    <a:pt x="2107508" y="59690"/>
                  </a:lnTo>
                  <a:lnTo>
                    <a:pt x="2107508" y="3248146"/>
                  </a:lnTo>
                  <a:close/>
                </a:path>
              </a:pathLst>
            </a:custGeom>
            <a:solidFill>
              <a:srgbClr val="FF4A3B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5130800" y="3295650"/>
            <a:ext cx="3924300" cy="5962650"/>
          </a:xfrm>
          <a:prstGeom prst="rect">
            <a:avLst/>
          </a:prstGeom>
          <a:solidFill>
            <a:srgbClr val="EDE6E2"/>
          </a:solidFill>
        </p:spPr>
      </p:sp>
      <p:grpSp>
        <p:nvGrpSpPr>
          <p:cNvPr id="5" name="Group 5"/>
          <p:cNvGrpSpPr/>
          <p:nvPr/>
        </p:nvGrpSpPr>
        <p:grpSpPr>
          <a:xfrm>
            <a:off x="9234927" y="3295650"/>
            <a:ext cx="3922273" cy="5985432"/>
            <a:chOff x="0" y="0"/>
            <a:chExt cx="2168468" cy="33091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8468" cy="3309106"/>
            </a:xfrm>
            <a:custGeom>
              <a:avLst/>
              <a:gdLst/>
              <a:ahLst/>
              <a:cxnLst/>
              <a:rect l="l" t="t" r="r" b="b"/>
              <a:pathLst>
                <a:path w="2168468" h="3309106">
                  <a:moveTo>
                    <a:pt x="0" y="0"/>
                  </a:moveTo>
                  <a:lnTo>
                    <a:pt x="0" y="3309106"/>
                  </a:lnTo>
                  <a:lnTo>
                    <a:pt x="2168468" y="3309106"/>
                  </a:lnTo>
                  <a:lnTo>
                    <a:pt x="2168468" y="0"/>
                  </a:lnTo>
                  <a:lnTo>
                    <a:pt x="0" y="0"/>
                  </a:lnTo>
                  <a:close/>
                  <a:moveTo>
                    <a:pt x="2107508" y="3248146"/>
                  </a:moveTo>
                  <a:lnTo>
                    <a:pt x="59690" y="3248146"/>
                  </a:lnTo>
                  <a:lnTo>
                    <a:pt x="59690" y="59690"/>
                  </a:lnTo>
                  <a:lnTo>
                    <a:pt x="2107508" y="59690"/>
                  </a:lnTo>
                  <a:lnTo>
                    <a:pt x="2107508" y="3248146"/>
                  </a:lnTo>
                  <a:close/>
                </a:path>
              </a:pathLst>
            </a:custGeom>
            <a:solidFill>
              <a:srgbClr val="FF4A3B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3335000" y="3295650"/>
            <a:ext cx="3924300" cy="5962650"/>
          </a:xfrm>
          <a:prstGeom prst="rect">
            <a:avLst/>
          </a:prstGeom>
          <a:solidFill>
            <a:srgbClr val="EDE6E2"/>
          </a:solidFill>
        </p:spPr>
      </p:sp>
      <p:grpSp>
        <p:nvGrpSpPr>
          <p:cNvPr id="8" name="Group 8"/>
          <p:cNvGrpSpPr/>
          <p:nvPr/>
        </p:nvGrpSpPr>
        <p:grpSpPr>
          <a:xfrm>
            <a:off x="1449607" y="3808013"/>
            <a:ext cx="3080458" cy="1345012"/>
            <a:chOff x="0" y="0"/>
            <a:chExt cx="4107277" cy="1793349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4107277" cy="76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b="0" i="0" spc="350">
                  <a:solidFill>
                    <a:srgbClr val="EDE6E2"/>
                  </a:solidFill>
                  <a:latin typeface="Gidole"/>
                </a:rPr>
                <a:t>HACKATHONS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65899"/>
              <a:ext cx="4107277" cy="627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52721" y="3808013"/>
            <a:ext cx="3080458" cy="1345012"/>
            <a:chOff x="0" y="0"/>
            <a:chExt cx="4107277" cy="17933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4107277" cy="76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b="0" i="0" spc="350">
                  <a:solidFill>
                    <a:srgbClr val="20212A"/>
                  </a:solidFill>
                  <a:latin typeface="Gidole"/>
                </a:rPr>
                <a:t>OPEN SOURCE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65899"/>
              <a:ext cx="4107277" cy="627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54821" y="3808013"/>
            <a:ext cx="3080458" cy="1345012"/>
            <a:chOff x="0" y="0"/>
            <a:chExt cx="4107277" cy="179334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4107277" cy="76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b="0" i="0" spc="350">
                  <a:solidFill>
                    <a:srgbClr val="EDE6E2"/>
                  </a:solidFill>
                  <a:latin typeface="Gidole"/>
                </a:rPr>
                <a:t>COMMUNITIES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65899"/>
              <a:ext cx="4107277" cy="627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56921" y="3808013"/>
            <a:ext cx="3080458" cy="1345012"/>
            <a:chOff x="0" y="0"/>
            <a:chExt cx="4107277" cy="179334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4107277" cy="76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b="0" i="0" spc="350">
                  <a:solidFill>
                    <a:srgbClr val="20212A"/>
                  </a:solidFill>
                  <a:latin typeface="Gidole"/>
                </a:rPr>
                <a:t>INTERNSHIPS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65899"/>
              <a:ext cx="4107277" cy="627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31132" y="5905934"/>
            <a:ext cx="2560931" cy="212557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44098" y="6020301"/>
            <a:ext cx="2097704" cy="20977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54821" y="6020301"/>
            <a:ext cx="3088784" cy="217759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85165" y="6143412"/>
            <a:ext cx="2423971" cy="24239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17764" y="80551"/>
            <a:ext cx="7904091" cy="180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  <a:spcBef>
                <a:spcPct val="0"/>
              </a:spcBef>
            </a:pPr>
            <a:r>
              <a:rPr lang="en-US" sz="5178">
                <a:solidFill>
                  <a:srgbClr val="EDE6E2"/>
                </a:solidFill>
                <a:latin typeface="League Spartan"/>
              </a:rPr>
              <a:t>MY FIRST HACKATHON</a:t>
            </a:r>
          </a:p>
          <a:p>
            <a:pPr algn="ctr">
              <a:lnSpc>
                <a:spcPts val="7250"/>
              </a:lnSpc>
              <a:spcBef>
                <a:spcPct val="0"/>
              </a:spcBef>
            </a:pPr>
            <a:r>
              <a:rPr lang="en-US" sz="5178">
                <a:solidFill>
                  <a:srgbClr val="EDE6E2"/>
                </a:solidFill>
                <a:latin typeface="League Spartan"/>
              </a:rPr>
              <a:t>(WTM HACK 2016)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0495" y="2045448"/>
            <a:ext cx="10378630" cy="77839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7516" y="1523586"/>
            <a:ext cx="8504360" cy="6279405"/>
            <a:chOff x="0" y="-9525"/>
            <a:chExt cx="11339147" cy="8372540"/>
          </a:xfrm>
        </p:grpSpPr>
        <p:sp>
          <p:nvSpPr>
            <p:cNvPr id="3" name="TextBox 3"/>
            <p:cNvSpPr txBox="1"/>
            <p:nvPr/>
          </p:nvSpPr>
          <p:spPr>
            <a:xfrm>
              <a:off x="4" y="-9525"/>
              <a:ext cx="11339139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i="0" spc="60">
                  <a:solidFill>
                    <a:srgbClr val="EDE6E2"/>
                  </a:solidFill>
                  <a:latin typeface="League Spartan"/>
                </a:rPr>
                <a:t>LESSONS LEARNED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" y="2587105"/>
              <a:ext cx="11339143" cy="482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4680"/>
                </a:lnSpc>
                <a:buFont typeface="Arial" panose="020B0604020202020204" pitchFamily="34" charset="0"/>
                <a:buChar char="•"/>
              </a:pPr>
              <a:r>
                <a:rPr lang="en-US" sz="3600" b="1" i="0" spc="179" dirty="0">
                  <a:solidFill>
                    <a:srgbClr val="EDE6E2"/>
                  </a:solidFill>
                  <a:latin typeface="League Spartan"/>
                </a:rPr>
                <a:t>ALL IT TAKES IS COURAGE</a:t>
              </a:r>
            </a:p>
            <a:p>
              <a:pPr>
                <a:lnSpc>
                  <a:spcPts val="4680"/>
                </a:lnSpc>
              </a:pPr>
              <a:endParaRPr lang="en-US" sz="3600" b="1" i="0" spc="179" dirty="0">
                <a:solidFill>
                  <a:srgbClr val="EDE6E2"/>
                </a:solidFill>
                <a:latin typeface="League Spartan"/>
              </a:endParaRPr>
            </a:p>
            <a:p>
              <a:pPr marL="571500" indent="-571500">
                <a:lnSpc>
                  <a:spcPts val="4680"/>
                </a:lnSpc>
                <a:buFont typeface="Arial" panose="020B0604020202020204" pitchFamily="34" charset="0"/>
                <a:buChar char="•"/>
              </a:pPr>
              <a:r>
                <a:rPr lang="en-US" sz="3600" b="1" i="0" spc="179" dirty="0">
                  <a:solidFill>
                    <a:srgbClr val="EDE6E2"/>
                  </a:solidFill>
                  <a:latin typeface="League Spartan"/>
                </a:rPr>
                <a:t>EVERY IDEA IS WORTH GIVING A TRY</a:t>
              </a:r>
            </a:p>
            <a:p>
              <a:pPr>
                <a:lnSpc>
                  <a:spcPts val="4680"/>
                </a:lnSpc>
              </a:pPr>
              <a:endParaRPr lang="en-US" sz="3600" b="1" i="0" spc="179" dirty="0">
                <a:solidFill>
                  <a:srgbClr val="EDE6E2"/>
                </a:solidFill>
                <a:latin typeface="League Spartan"/>
              </a:endParaRPr>
            </a:p>
            <a:p>
              <a:pPr marL="571500" indent="-571500">
                <a:lnSpc>
                  <a:spcPts val="4680"/>
                </a:lnSpc>
                <a:buFont typeface="Arial" panose="020B0604020202020204" pitchFamily="34" charset="0"/>
                <a:buChar char="•"/>
              </a:pPr>
              <a:r>
                <a:rPr lang="en-US" sz="3600" b="1" spc="179" dirty="0">
                  <a:solidFill>
                    <a:srgbClr val="EDE6E2"/>
                  </a:solidFill>
                  <a:latin typeface="League Spartan"/>
                </a:rPr>
                <a:t>BE PATIENT IN THIS JOURNEY</a:t>
              </a:r>
              <a:endParaRPr lang="en-US" sz="3600" b="1" i="0" spc="179" dirty="0">
                <a:solidFill>
                  <a:srgbClr val="EDE6E2"/>
                </a:solidFill>
                <a:latin typeface="League Spartan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654284"/>
              <a:ext cx="11339143" cy="708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4" y="1661012"/>
              <a:ext cx="1180630" cy="222971"/>
            </a:xfrm>
            <a:prstGeom prst="rect">
              <a:avLst/>
            </a:prstGeom>
            <a:solidFill>
              <a:srgbClr val="FF4A3B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-235799" y="9594971"/>
            <a:ext cx="18759599" cy="1384190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23699" r="23699"/>
          <a:stretch>
            <a:fillRect/>
          </a:stretch>
        </p:blipFill>
        <p:spPr>
          <a:xfrm>
            <a:off x="1028700" y="1530730"/>
            <a:ext cx="6585586" cy="65103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52675" y="2046009"/>
            <a:ext cx="3979423" cy="6194982"/>
            <a:chOff x="0" y="0"/>
            <a:chExt cx="2200064" cy="34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0064" cy="3424958"/>
            </a:xfrm>
            <a:custGeom>
              <a:avLst/>
              <a:gdLst/>
              <a:ahLst/>
              <a:cxnLst/>
              <a:rect l="l" t="t" r="r" b="b"/>
              <a:pathLst>
                <a:path w="2200064" h="3424958">
                  <a:moveTo>
                    <a:pt x="0" y="0"/>
                  </a:moveTo>
                  <a:lnTo>
                    <a:pt x="0" y="3424958"/>
                  </a:lnTo>
                  <a:lnTo>
                    <a:pt x="2200064" y="3424958"/>
                  </a:lnTo>
                  <a:lnTo>
                    <a:pt x="2200064" y="0"/>
                  </a:lnTo>
                  <a:lnTo>
                    <a:pt x="0" y="0"/>
                  </a:lnTo>
                  <a:close/>
                  <a:moveTo>
                    <a:pt x="2139104" y="3363998"/>
                  </a:moveTo>
                  <a:lnTo>
                    <a:pt x="59690" y="3363998"/>
                  </a:lnTo>
                  <a:lnTo>
                    <a:pt x="59690" y="59690"/>
                  </a:lnTo>
                  <a:lnTo>
                    <a:pt x="2139104" y="59690"/>
                  </a:lnTo>
                  <a:lnTo>
                    <a:pt x="2139104" y="3363998"/>
                  </a:lnTo>
                  <a:close/>
                </a:path>
              </a:pathLst>
            </a:custGeom>
            <a:solidFill>
              <a:srgbClr val="FF4A3B">
                <a:alpha val="69803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01934" y="4219575"/>
            <a:ext cx="664280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i="0" spc="60">
                <a:solidFill>
                  <a:srgbClr val="EDE6E2"/>
                </a:solidFill>
                <a:latin typeface="League Spartan"/>
              </a:rPr>
              <a:t>OPEN </a:t>
            </a:r>
          </a:p>
          <a:p>
            <a:pPr algn="ctr">
              <a:lnSpc>
                <a:spcPts val="7200"/>
              </a:lnSpc>
            </a:pPr>
            <a:r>
              <a:rPr lang="en-US" sz="6000" b="1" i="0" spc="60">
                <a:solidFill>
                  <a:srgbClr val="EDE6E2"/>
                </a:solidFill>
                <a:latin typeface="League Spartan"/>
              </a:rPr>
              <a:t>SOURCE </a:t>
            </a:r>
          </a:p>
        </p:txBody>
      </p:sp>
      <p:sp>
        <p:nvSpPr>
          <p:cNvPr id="5" name="AutoShape 5"/>
          <p:cNvSpPr/>
          <p:nvPr/>
        </p:nvSpPr>
        <p:spPr>
          <a:xfrm>
            <a:off x="8839200" y="490537"/>
            <a:ext cx="8915400" cy="9296400"/>
          </a:xfrm>
          <a:prstGeom prst="rect">
            <a:avLst/>
          </a:prstGeom>
          <a:solidFill>
            <a:srgbClr val="FF4A3B"/>
          </a:solidFill>
        </p:spPr>
      </p:sp>
      <p:grpSp>
        <p:nvGrpSpPr>
          <p:cNvPr id="6" name="Group 6"/>
          <p:cNvGrpSpPr/>
          <p:nvPr/>
        </p:nvGrpSpPr>
        <p:grpSpPr>
          <a:xfrm>
            <a:off x="9719333" y="2400300"/>
            <a:ext cx="7557208" cy="5958945"/>
            <a:chOff x="0" y="-57149"/>
            <a:chExt cx="10076277" cy="7945261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49"/>
              <a:ext cx="10076277" cy="717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b="0" i="0" u="sng" spc="350" dirty="0">
                  <a:solidFill>
                    <a:srgbClr val="20212A"/>
                  </a:solidFill>
                  <a:latin typeface="Gidole"/>
                </a:rPr>
                <a:t>WHAT IS OPEN SOURCE?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27081"/>
              <a:ext cx="10076277" cy="2221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>
                  <a:solidFill>
                    <a:srgbClr val="20212A"/>
                  </a:solidFill>
                  <a:latin typeface="Gidole"/>
                </a:rPr>
                <a:t>It's not free, but free to be utilized with necessary license in place.</a:t>
              </a:r>
            </a:p>
            <a:p>
              <a:pPr>
                <a:lnSpc>
                  <a:spcPts val="4500"/>
                </a:lnSpc>
              </a:pPr>
              <a:r>
                <a:rPr lang="en-US" sz="3000" b="0" i="0" spc="30">
                  <a:solidFill>
                    <a:srgbClr val="EDE6E2"/>
                  </a:solidFill>
                  <a:latin typeface="Gidole"/>
                </a:rPr>
                <a:t>(Deepest respect)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07549"/>
              <a:ext cx="10076277" cy="717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b="0" i="0" u="sng" spc="350" dirty="0">
                  <a:solidFill>
                    <a:srgbClr val="20212A"/>
                  </a:solidFill>
                  <a:latin typeface="Gidole"/>
                </a:rPr>
                <a:t>WHAT OPEN SOURCE IS NOT?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91781"/>
              <a:ext cx="10076277" cy="708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>
                  <a:solidFill>
                    <a:srgbClr val="20212A"/>
                  </a:solidFill>
                  <a:latin typeface="Gidole"/>
                </a:rPr>
                <a:t>Its not </a:t>
              </a:r>
              <a:r>
                <a:rPr lang="en-US" sz="3000" b="0" i="0" spc="30">
                  <a:solidFill>
                    <a:srgbClr val="EDE6E2"/>
                  </a:solidFill>
                  <a:latin typeface="Gidole"/>
                </a:rPr>
                <a:t>just code</a:t>
              </a:r>
              <a:r>
                <a:rPr lang="en-US" sz="3000" b="0" i="0" spc="30">
                  <a:solidFill>
                    <a:srgbClr val="20212A"/>
                  </a:solidFill>
                  <a:latin typeface="Gidole"/>
                </a:rPr>
                <a:t> !!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195149"/>
              <a:ext cx="10076277" cy="717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b="0" i="0" u="sng" spc="350" dirty="0">
                  <a:solidFill>
                    <a:srgbClr val="20212A"/>
                  </a:solidFill>
                  <a:latin typeface="Gidole"/>
                </a:rPr>
                <a:t>HOW TO GET STARTED?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179381"/>
              <a:ext cx="10076277" cy="708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 dirty="0">
                  <a:solidFill>
                    <a:schemeClr val="bg1">
                      <a:lumMod val="95000"/>
                    </a:schemeClr>
                  </a:solidFill>
                  <a:latin typeface="Gidole"/>
                </a:rPr>
                <a:t>Let's discuss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4339" y="1028700"/>
            <a:ext cx="6051997" cy="40245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31022" y="5721398"/>
            <a:ext cx="6075314" cy="40704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8829" r="11869"/>
          <a:stretch>
            <a:fillRect/>
          </a:stretch>
        </p:blipFill>
        <p:spPr>
          <a:xfrm>
            <a:off x="8759195" y="1096200"/>
            <a:ext cx="8500105" cy="816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5400000">
            <a:off x="-1671346" y="4165814"/>
            <a:ext cx="5295318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League Spartan"/>
              </a:rPr>
              <a:t>COMMUNITIES</a:t>
            </a:r>
            <a:r>
              <a:rPr lang="en-US" sz="5000">
                <a:solidFill>
                  <a:srgbClr val="000000"/>
                </a:solidFill>
                <a:latin typeface="League Sparta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1804" y="1287126"/>
            <a:ext cx="14341971" cy="88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b="0" i="1" spc="165">
                <a:solidFill>
                  <a:srgbClr val="EDE6E2"/>
                </a:solidFill>
                <a:latin typeface="League Spartan"/>
              </a:rPr>
              <a:t>COMMUNITES ARE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859918" y="3709977"/>
            <a:ext cx="6317629" cy="1141969"/>
            <a:chOff x="0" y="0"/>
            <a:chExt cx="8423505" cy="1522625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8423505" cy="757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b="1" i="0" spc="179">
                  <a:solidFill>
                    <a:srgbClr val="EDE6E2"/>
                  </a:solidFill>
                  <a:latin typeface="League Spartan"/>
                </a:rPr>
                <a:t>GDG BANGALORE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95174"/>
              <a:ext cx="8423505" cy="627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1804" y="3709977"/>
            <a:ext cx="392612" cy="399700"/>
            <a:chOff x="0" y="0"/>
            <a:chExt cx="217059" cy="2209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059" cy="220978"/>
            </a:xfrm>
            <a:custGeom>
              <a:avLst/>
              <a:gdLst/>
              <a:ahLst/>
              <a:cxnLst/>
              <a:rect l="l" t="t" r="r" b="b"/>
              <a:pathLst>
                <a:path w="217059" h="220978">
                  <a:moveTo>
                    <a:pt x="0" y="0"/>
                  </a:moveTo>
                  <a:lnTo>
                    <a:pt x="0" y="220978"/>
                  </a:lnTo>
                  <a:lnTo>
                    <a:pt x="217059" y="220978"/>
                  </a:lnTo>
                  <a:lnTo>
                    <a:pt x="217059" y="0"/>
                  </a:lnTo>
                  <a:lnTo>
                    <a:pt x="0" y="0"/>
                  </a:lnTo>
                  <a:close/>
                  <a:moveTo>
                    <a:pt x="156099" y="160018"/>
                  </a:moveTo>
                  <a:lnTo>
                    <a:pt x="59690" y="160018"/>
                  </a:lnTo>
                  <a:lnTo>
                    <a:pt x="59690" y="59690"/>
                  </a:lnTo>
                  <a:lnTo>
                    <a:pt x="156099" y="59690"/>
                  </a:lnTo>
                  <a:lnTo>
                    <a:pt x="156099" y="160018"/>
                  </a:lnTo>
                  <a:close/>
                </a:path>
              </a:pathLst>
            </a:custGeom>
            <a:solidFill>
              <a:srgbClr val="FF4A3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808567" y="3709977"/>
            <a:ext cx="6317629" cy="1141969"/>
            <a:chOff x="0" y="0"/>
            <a:chExt cx="8423505" cy="152262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8423505" cy="757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b="1" i="0" spc="179">
                  <a:solidFill>
                    <a:srgbClr val="EDE6E2"/>
                  </a:solidFill>
                  <a:latin typeface="League Spartan"/>
                </a:rPr>
                <a:t>WTM BANGALORE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95174"/>
              <a:ext cx="8423505" cy="627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91438" y="3709977"/>
            <a:ext cx="392612" cy="399700"/>
            <a:chOff x="0" y="0"/>
            <a:chExt cx="217059" cy="2209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059" cy="220978"/>
            </a:xfrm>
            <a:custGeom>
              <a:avLst/>
              <a:gdLst/>
              <a:ahLst/>
              <a:cxnLst/>
              <a:rect l="l" t="t" r="r" b="b"/>
              <a:pathLst>
                <a:path w="217059" h="220978">
                  <a:moveTo>
                    <a:pt x="0" y="0"/>
                  </a:moveTo>
                  <a:lnTo>
                    <a:pt x="0" y="220978"/>
                  </a:lnTo>
                  <a:lnTo>
                    <a:pt x="217059" y="220978"/>
                  </a:lnTo>
                  <a:lnTo>
                    <a:pt x="217059" y="0"/>
                  </a:lnTo>
                  <a:lnTo>
                    <a:pt x="0" y="0"/>
                  </a:lnTo>
                  <a:close/>
                  <a:moveTo>
                    <a:pt x="156099" y="160018"/>
                  </a:moveTo>
                  <a:lnTo>
                    <a:pt x="59690" y="160018"/>
                  </a:lnTo>
                  <a:lnTo>
                    <a:pt x="59690" y="59690"/>
                  </a:lnTo>
                  <a:lnTo>
                    <a:pt x="156099" y="59690"/>
                  </a:lnTo>
                  <a:lnTo>
                    <a:pt x="156099" y="160018"/>
                  </a:lnTo>
                  <a:close/>
                </a:path>
              </a:pathLst>
            </a:custGeom>
            <a:solidFill>
              <a:srgbClr val="FF4A3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859918" y="6866819"/>
            <a:ext cx="6317629" cy="1734635"/>
            <a:chOff x="0" y="0"/>
            <a:chExt cx="8423505" cy="231284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8423505" cy="1548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b="1" i="0" spc="179">
                  <a:solidFill>
                    <a:srgbClr val="EDE6E2"/>
                  </a:solidFill>
                  <a:latin typeface="League Spartan"/>
                </a:rPr>
                <a:t>GIRLSCRIPT FOUNDATION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685396"/>
              <a:ext cx="8423505" cy="627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1804" y="6866819"/>
            <a:ext cx="392612" cy="399700"/>
            <a:chOff x="0" y="0"/>
            <a:chExt cx="217059" cy="2209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7059" cy="220978"/>
            </a:xfrm>
            <a:custGeom>
              <a:avLst/>
              <a:gdLst/>
              <a:ahLst/>
              <a:cxnLst/>
              <a:rect l="l" t="t" r="r" b="b"/>
              <a:pathLst>
                <a:path w="217059" h="220978">
                  <a:moveTo>
                    <a:pt x="0" y="0"/>
                  </a:moveTo>
                  <a:lnTo>
                    <a:pt x="0" y="220978"/>
                  </a:lnTo>
                  <a:lnTo>
                    <a:pt x="217059" y="220978"/>
                  </a:lnTo>
                  <a:lnTo>
                    <a:pt x="217059" y="0"/>
                  </a:lnTo>
                  <a:lnTo>
                    <a:pt x="0" y="0"/>
                  </a:lnTo>
                  <a:close/>
                  <a:moveTo>
                    <a:pt x="156099" y="160018"/>
                  </a:moveTo>
                  <a:lnTo>
                    <a:pt x="59690" y="160018"/>
                  </a:lnTo>
                  <a:lnTo>
                    <a:pt x="59690" y="59690"/>
                  </a:lnTo>
                  <a:lnTo>
                    <a:pt x="156099" y="59690"/>
                  </a:lnTo>
                  <a:lnTo>
                    <a:pt x="156099" y="160018"/>
                  </a:lnTo>
                  <a:close/>
                </a:path>
              </a:pathLst>
            </a:custGeom>
            <a:solidFill>
              <a:srgbClr val="FF4A3B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808567" y="6866819"/>
            <a:ext cx="6317629" cy="1141969"/>
            <a:chOff x="0" y="0"/>
            <a:chExt cx="8423505" cy="152262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8423505" cy="757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b="1" i="0" spc="179">
                  <a:solidFill>
                    <a:srgbClr val="EDE6E2"/>
                  </a:solidFill>
                  <a:latin typeface="League Spartan"/>
                </a:rPr>
                <a:t>LEARN IT, GIRL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95174"/>
              <a:ext cx="8423505" cy="627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91438" y="6866819"/>
            <a:ext cx="392612" cy="399700"/>
            <a:chOff x="0" y="0"/>
            <a:chExt cx="217059" cy="2209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7059" cy="220978"/>
            </a:xfrm>
            <a:custGeom>
              <a:avLst/>
              <a:gdLst/>
              <a:ahLst/>
              <a:cxnLst/>
              <a:rect l="l" t="t" r="r" b="b"/>
              <a:pathLst>
                <a:path w="217059" h="220978">
                  <a:moveTo>
                    <a:pt x="0" y="0"/>
                  </a:moveTo>
                  <a:lnTo>
                    <a:pt x="0" y="220978"/>
                  </a:lnTo>
                  <a:lnTo>
                    <a:pt x="217059" y="220978"/>
                  </a:lnTo>
                  <a:lnTo>
                    <a:pt x="217059" y="0"/>
                  </a:lnTo>
                  <a:lnTo>
                    <a:pt x="0" y="0"/>
                  </a:lnTo>
                  <a:close/>
                  <a:moveTo>
                    <a:pt x="156099" y="160018"/>
                  </a:moveTo>
                  <a:lnTo>
                    <a:pt x="59690" y="160018"/>
                  </a:lnTo>
                  <a:lnTo>
                    <a:pt x="59690" y="59690"/>
                  </a:lnTo>
                  <a:lnTo>
                    <a:pt x="156099" y="59690"/>
                  </a:lnTo>
                  <a:lnTo>
                    <a:pt x="156099" y="160018"/>
                  </a:lnTo>
                  <a:close/>
                </a:path>
              </a:pathLst>
            </a:custGeom>
            <a:solidFill>
              <a:srgbClr val="FF4A3B"/>
            </a:solidFill>
          </p:spPr>
        </p:sp>
      </p:grpSp>
      <p:sp>
        <p:nvSpPr>
          <p:cNvPr id="23" name="AutoShape 23"/>
          <p:cNvSpPr/>
          <p:nvPr/>
        </p:nvSpPr>
        <p:spPr>
          <a:xfrm>
            <a:off x="-235799" y="9961856"/>
            <a:ext cx="18759599" cy="680634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33279" y="225521"/>
            <a:ext cx="7520207" cy="221846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rcRect r="3981"/>
          <a:stretch>
            <a:fillRect/>
          </a:stretch>
        </p:blipFill>
        <p:spPr>
          <a:xfrm>
            <a:off x="1859918" y="4350707"/>
            <a:ext cx="5662159" cy="100247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10607" r="15503" b="10735"/>
          <a:stretch>
            <a:fillRect/>
          </a:stretch>
        </p:blipFill>
        <p:spPr>
          <a:xfrm>
            <a:off x="10947661" y="4326318"/>
            <a:ext cx="1932646" cy="163436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59918" y="7983101"/>
            <a:ext cx="2261434" cy="197875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947661" y="7751021"/>
            <a:ext cx="2036965" cy="17008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9249" y="1028700"/>
            <a:ext cx="12469091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820556" y="3001399"/>
            <a:ext cx="3831602" cy="4675507"/>
            <a:chOff x="0" y="9525"/>
            <a:chExt cx="5108803" cy="6234010"/>
          </a:xfrm>
        </p:grpSpPr>
        <p:sp>
          <p:nvSpPr>
            <p:cNvPr id="4" name="TextBox 4"/>
            <p:cNvSpPr txBox="1"/>
            <p:nvPr/>
          </p:nvSpPr>
          <p:spPr>
            <a:xfrm>
              <a:off x="0" y="693265"/>
              <a:ext cx="5108803" cy="5219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4500" spc="330" dirty="0">
                  <a:solidFill>
                    <a:srgbClr val="EDE6E2"/>
                  </a:solidFill>
                  <a:latin typeface="Georgia Pro Cond Light" panose="020B0604020202020204" pitchFamily="18" charset="0"/>
                </a:rPr>
                <a:t>LEARN, IMPLEMENT  &amp;</a:t>
              </a:r>
            </a:p>
            <a:p>
              <a:pPr algn="ctr">
                <a:lnSpc>
                  <a:spcPts val="7800"/>
                </a:lnSpc>
              </a:pPr>
              <a:r>
                <a:rPr lang="en-US" sz="4500" spc="330" dirty="0">
                  <a:solidFill>
                    <a:srgbClr val="EDE6E2"/>
                  </a:solidFill>
                  <a:latin typeface="Georgia Pro Cond Light" panose="020B0604020202020204" pitchFamily="18" charset="0"/>
                </a:rPr>
                <a:t>EXECUTE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5108803" cy="347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2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165175"/>
              <a:ext cx="5108803" cy="347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2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698183"/>
              <a:ext cx="5108803" cy="54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557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15" y="3006263"/>
            <a:ext cx="16192570" cy="4274474"/>
          </a:xfrm>
          <a:prstGeom prst="rect">
            <a:avLst/>
          </a:prstGeom>
          <a:solidFill>
            <a:srgbClr val="20212A"/>
          </a:solidFill>
        </p:spPr>
      </p:sp>
      <p:grpSp>
        <p:nvGrpSpPr>
          <p:cNvPr id="3" name="Group 3"/>
          <p:cNvGrpSpPr/>
          <p:nvPr/>
        </p:nvGrpSpPr>
        <p:grpSpPr>
          <a:xfrm>
            <a:off x="1973972" y="4076701"/>
            <a:ext cx="10310820" cy="1690811"/>
            <a:chOff x="-25400" y="-2978944"/>
            <a:chExt cx="13747760" cy="22544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2978944"/>
              <a:ext cx="13722360" cy="116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5500" b="0" i="1" spc="165" dirty="0">
                  <a:solidFill>
                    <a:srgbClr val="EDE6E2"/>
                  </a:solidFill>
                  <a:latin typeface="League Spartan"/>
                </a:rPr>
                <a:t>RECAP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5400" y="-1433260"/>
              <a:ext cx="13722360" cy="708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 dirty="0">
                  <a:solidFill>
                    <a:srgbClr val="EDE6E2"/>
                  </a:solidFill>
                  <a:latin typeface="Gidole"/>
                </a:rPr>
                <a:t>SUCCESS + FAILURE == YOU ARE READY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03897" y="3844188"/>
            <a:ext cx="2552981" cy="2598624"/>
            <a:chOff x="0" y="0"/>
            <a:chExt cx="1411441" cy="14366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1441" cy="1436675"/>
            </a:xfrm>
            <a:custGeom>
              <a:avLst/>
              <a:gdLst/>
              <a:ahLst/>
              <a:cxnLst/>
              <a:rect l="l" t="t" r="r" b="b"/>
              <a:pathLst>
                <a:path w="1411441" h="1436675">
                  <a:moveTo>
                    <a:pt x="0" y="0"/>
                  </a:moveTo>
                  <a:lnTo>
                    <a:pt x="0" y="1436675"/>
                  </a:lnTo>
                  <a:lnTo>
                    <a:pt x="1411441" y="1436675"/>
                  </a:lnTo>
                  <a:lnTo>
                    <a:pt x="1411441" y="0"/>
                  </a:lnTo>
                  <a:lnTo>
                    <a:pt x="0" y="0"/>
                  </a:lnTo>
                  <a:close/>
                  <a:moveTo>
                    <a:pt x="1350481" y="1375715"/>
                  </a:moveTo>
                  <a:lnTo>
                    <a:pt x="59690" y="1375715"/>
                  </a:lnTo>
                  <a:lnTo>
                    <a:pt x="59690" y="59690"/>
                  </a:lnTo>
                  <a:lnTo>
                    <a:pt x="1350481" y="59690"/>
                  </a:lnTo>
                  <a:lnTo>
                    <a:pt x="1350481" y="1375715"/>
                  </a:lnTo>
                  <a:close/>
                </a:path>
              </a:pathLst>
            </a:custGeom>
            <a:solidFill>
              <a:srgbClr val="FF4A3B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>
          <a:xfrm>
            <a:off x="13987437" y="4243014"/>
            <a:ext cx="1985900" cy="1985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96516"/>
            <a:ext cx="2324800" cy="3245135"/>
            <a:chOff x="0" y="0"/>
            <a:chExt cx="1285289" cy="1794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5289" cy="1794105"/>
            </a:xfrm>
            <a:custGeom>
              <a:avLst/>
              <a:gdLst/>
              <a:ahLst/>
              <a:cxnLst/>
              <a:rect l="l" t="t" r="r" b="b"/>
              <a:pathLst>
                <a:path w="1285289" h="1794105">
                  <a:moveTo>
                    <a:pt x="0" y="0"/>
                  </a:moveTo>
                  <a:lnTo>
                    <a:pt x="0" y="1794105"/>
                  </a:lnTo>
                  <a:lnTo>
                    <a:pt x="1285289" y="1794105"/>
                  </a:lnTo>
                  <a:lnTo>
                    <a:pt x="1285289" y="0"/>
                  </a:lnTo>
                  <a:lnTo>
                    <a:pt x="0" y="0"/>
                  </a:lnTo>
                  <a:close/>
                  <a:moveTo>
                    <a:pt x="1224329" y="1733145"/>
                  </a:moveTo>
                  <a:lnTo>
                    <a:pt x="59690" y="1733145"/>
                  </a:lnTo>
                  <a:lnTo>
                    <a:pt x="59690" y="59690"/>
                  </a:lnTo>
                  <a:lnTo>
                    <a:pt x="1224329" y="59690"/>
                  </a:lnTo>
                  <a:lnTo>
                    <a:pt x="1224329" y="1733145"/>
                  </a:lnTo>
                  <a:close/>
                </a:path>
              </a:pathLst>
            </a:custGeom>
            <a:solidFill>
              <a:srgbClr val="FF4A3B">
                <a:alpha val="69803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37275" y="423559"/>
            <a:ext cx="14874389" cy="45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endParaRPr dirty="0"/>
          </a:p>
          <a:p>
            <a:pPr>
              <a:lnSpc>
                <a:spcPts val="7200"/>
              </a:lnSpc>
            </a:pPr>
            <a:r>
              <a:rPr lang="en-US" sz="6000" b="1" i="0" spc="60" dirty="0">
                <a:solidFill>
                  <a:srgbClr val="EDE6E2"/>
                </a:solidFill>
                <a:latin typeface="League Spartan"/>
              </a:rPr>
              <a:t>99%     </a:t>
            </a:r>
          </a:p>
          <a:p>
            <a:pPr>
              <a:lnSpc>
                <a:spcPts val="7200"/>
              </a:lnSpc>
            </a:pPr>
            <a:r>
              <a:rPr lang="en-US" sz="6000" b="1" i="0" spc="60" dirty="0">
                <a:solidFill>
                  <a:srgbClr val="EDE6E2"/>
                </a:solidFill>
                <a:latin typeface="League Spartan"/>
              </a:rPr>
              <a:t>           I FAILED </a:t>
            </a:r>
          </a:p>
          <a:p>
            <a:pPr>
              <a:lnSpc>
                <a:spcPts val="7200"/>
              </a:lnSpc>
            </a:pPr>
            <a:endParaRPr lang="en-US" sz="6000" b="1" i="0" spc="60" dirty="0">
              <a:solidFill>
                <a:srgbClr val="EDE6E2"/>
              </a:solidFill>
              <a:latin typeface="League Spartan"/>
            </a:endParaRPr>
          </a:p>
          <a:p>
            <a:pPr>
              <a:lnSpc>
                <a:spcPts val="7200"/>
              </a:lnSpc>
            </a:pPr>
            <a:r>
              <a:rPr lang="en-US" sz="6000" b="1" i="0" spc="60" dirty="0">
                <a:solidFill>
                  <a:srgbClr val="EDE6E2"/>
                </a:solidFill>
                <a:latin typeface="League Spartan"/>
              </a:rPr>
              <a:t> 				I CHEER IT TODAY !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16411442" y="2444560"/>
            <a:ext cx="3243336" cy="547249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95400" y="6258687"/>
            <a:ext cx="16230600" cy="17042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9154" y="1028700"/>
            <a:ext cx="2578281" cy="3163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520" b="520"/>
          <a:stretch>
            <a:fillRect/>
          </a:stretch>
        </p:blipFill>
        <p:spPr>
          <a:xfrm>
            <a:off x="3205617" y="2783844"/>
            <a:ext cx="13920350" cy="64744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353426" y="0"/>
            <a:ext cx="3795786" cy="547249"/>
          </a:xfrm>
          <a:prstGeom prst="rect">
            <a:avLst/>
          </a:prstGeom>
          <a:solidFill>
            <a:srgbClr val="FF4A3B"/>
          </a:solidFill>
        </p:spPr>
      </p:sp>
      <p:sp>
        <p:nvSpPr>
          <p:cNvPr id="3" name="AutoShape 3"/>
          <p:cNvSpPr/>
          <p:nvPr/>
        </p:nvSpPr>
        <p:spPr>
          <a:xfrm>
            <a:off x="2353426" y="9739751"/>
            <a:ext cx="3795786" cy="547249"/>
          </a:xfrm>
          <a:prstGeom prst="rect">
            <a:avLst/>
          </a:prstGeom>
          <a:solidFill>
            <a:srgbClr val="FF4A3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8048" r="18057"/>
          <a:stretch>
            <a:fillRect/>
          </a:stretch>
        </p:blipFill>
        <p:spPr>
          <a:xfrm>
            <a:off x="1028700" y="1487794"/>
            <a:ext cx="6735813" cy="731141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40302" y="1335691"/>
            <a:ext cx="6392250" cy="7192506"/>
            <a:chOff x="0" y="-564150"/>
            <a:chExt cx="8523000" cy="9590008"/>
          </a:xfrm>
        </p:grpSpPr>
        <p:sp>
          <p:nvSpPr>
            <p:cNvPr id="6" name="TextBox 6"/>
            <p:cNvSpPr txBox="1"/>
            <p:nvPr/>
          </p:nvSpPr>
          <p:spPr>
            <a:xfrm>
              <a:off x="0" y="1112498"/>
              <a:ext cx="8523000" cy="7913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85"/>
                </a:lnSpc>
              </a:pPr>
              <a:r>
                <a:rPr lang="en-US" sz="10532" spc="1527">
                  <a:solidFill>
                    <a:srgbClr val="EDE6E2"/>
                  </a:solidFill>
                  <a:latin typeface="League Gothic"/>
                </a:rPr>
                <a:t>ACADEMICS +PROFILE  +JOB &amp;&amp;FUN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45832" y="-564150"/>
              <a:ext cx="7798177" cy="177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663" spc="732" dirty="0">
                  <a:solidFill>
                    <a:srgbClr val="EDE6E2"/>
                  </a:solidFill>
                  <a:latin typeface="Coustard"/>
                </a:rPr>
                <a:t>Welcome to confusion club!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5716" y="829621"/>
            <a:ext cx="4313366" cy="44013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4224" b="4224"/>
          <a:stretch>
            <a:fillRect/>
          </a:stretch>
        </p:blipFill>
        <p:spPr>
          <a:xfrm>
            <a:off x="9144000" y="716266"/>
            <a:ext cx="5809464" cy="885446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545275"/>
            <a:ext cx="4825191" cy="166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70"/>
              </a:lnSpc>
              <a:spcBef>
                <a:spcPct val="0"/>
              </a:spcBef>
            </a:pPr>
            <a:r>
              <a:rPr lang="en-US" sz="9764">
                <a:solidFill>
                  <a:srgbClr val="EDE6E2"/>
                </a:solidFill>
                <a:latin typeface="Abril Fatface"/>
              </a:rPr>
              <a:t>I/O 2019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2776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77144"/>
            <a:ext cx="13168027" cy="6932713"/>
            <a:chOff x="0" y="0"/>
            <a:chExt cx="17557370" cy="924361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7557370" cy="9243617"/>
              <a:chOff x="0" y="0"/>
              <a:chExt cx="7280076" cy="383282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80077" cy="3832820"/>
              </a:xfrm>
              <a:custGeom>
                <a:avLst/>
                <a:gdLst/>
                <a:ahLst/>
                <a:cxnLst/>
                <a:rect l="l" t="t" r="r" b="b"/>
                <a:pathLst>
                  <a:path w="7280077" h="3832820">
                    <a:moveTo>
                      <a:pt x="0" y="0"/>
                    </a:moveTo>
                    <a:lnTo>
                      <a:pt x="0" y="3832820"/>
                    </a:lnTo>
                    <a:lnTo>
                      <a:pt x="7280077" y="3832820"/>
                    </a:lnTo>
                    <a:lnTo>
                      <a:pt x="7280077" y="0"/>
                    </a:lnTo>
                    <a:lnTo>
                      <a:pt x="0" y="0"/>
                    </a:lnTo>
                    <a:close/>
                    <a:moveTo>
                      <a:pt x="7219116" y="3771860"/>
                    </a:moveTo>
                    <a:lnTo>
                      <a:pt x="59690" y="3771860"/>
                    </a:lnTo>
                    <a:lnTo>
                      <a:pt x="59690" y="59690"/>
                    </a:lnTo>
                    <a:lnTo>
                      <a:pt x="7219116" y="59690"/>
                    </a:lnTo>
                    <a:lnTo>
                      <a:pt x="7219116" y="3771860"/>
                    </a:lnTo>
                    <a:close/>
                  </a:path>
                </a:pathLst>
              </a:custGeom>
              <a:solidFill>
                <a:srgbClr val="FF4A3B">
                  <a:alpha val="69803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251346" y="2779827"/>
              <a:ext cx="15054677" cy="3566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5500" b="0" i="1" spc="165">
                  <a:solidFill>
                    <a:srgbClr val="EDE6E2"/>
                  </a:solidFill>
                  <a:latin typeface="League Spartan"/>
                </a:rPr>
                <a:t>“I cannot inspire, but sure wish to dig in tiny seeds of aspiration.”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51346" y="1089092"/>
              <a:ext cx="15054677" cy="731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b="1" i="0" spc="179">
                  <a:solidFill>
                    <a:srgbClr val="EDE6E2"/>
                  </a:solidFill>
                  <a:latin typeface="League Spartan"/>
                </a:rPr>
                <a:t>DON'T GIVE UP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51346" y="7394642"/>
              <a:ext cx="15054677" cy="75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b="0" i="0" spc="350">
                  <a:solidFill>
                    <a:srgbClr val="EDE6E2"/>
                  </a:solidFill>
                  <a:latin typeface="Gidole"/>
                </a:rPr>
                <a:t>-SAYANTIKA (JUST A NORMAL HUMAN)</a:t>
              </a:r>
            </a:p>
          </p:txBody>
        </p:sp>
      </p:grpSp>
      <p:sp>
        <p:nvSpPr>
          <p:cNvPr id="8" name="AutoShape 8"/>
          <p:cNvSpPr/>
          <p:nvPr/>
        </p:nvSpPr>
        <p:spPr>
          <a:xfrm rot="5400000">
            <a:off x="15002057" y="4868275"/>
            <a:ext cx="6024636" cy="547249"/>
          </a:xfrm>
          <a:prstGeom prst="rect">
            <a:avLst/>
          </a:prstGeom>
          <a:solidFill>
            <a:srgbClr val="FF4A3B"/>
          </a:solid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60511" y="3086100"/>
            <a:ext cx="4766977" cy="4465738"/>
            <a:chOff x="0" y="0"/>
            <a:chExt cx="2635471" cy="2468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5471" cy="2468928"/>
            </a:xfrm>
            <a:custGeom>
              <a:avLst/>
              <a:gdLst/>
              <a:ahLst/>
              <a:cxnLst/>
              <a:rect l="l" t="t" r="r" b="b"/>
              <a:pathLst>
                <a:path w="2635471" h="2468928">
                  <a:moveTo>
                    <a:pt x="0" y="0"/>
                  </a:moveTo>
                  <a:lnTo>
                    <a:pt x="0" y="2468928"/>
                  </a:lnTo>
                  <a:lnTo>
                    <a:pt x="2635471" y="2468928"/>
                  </a:lnTo>
                  <a:lnTo>
                    <a:pt x="2635471" y="0"/>
                  </a:lnTo>
                  <a:lnTo>
                    <a:pt x="0" y="0"/>
                  </a:lnTo>
                  <a:close/>
                  <a:moveTo>
                    <a:pt x="2574511" y="2407968"/>
                  </a:moveTo>
                  <a:lnTo>
                    <a:pt x="59690" y="2407968"/>
                  </a:lnTo>
                  <a:lnTo>
                    <a:pt x="59690" y="59690"/>
                  </a:lnTo>
                  <a:lnTo>
                    <a:pt x="2574511" y="59690"/>
                  </a:lnTo>
                  <a:lnTo>
                    <a:pt x="2574511" y="2407968"/>
                  </a:lnTo>
                  <a:close/>
                </a:path>
              </a:pathLst>
            </a:custGeom>
            <a:solidFill>
              <a:srgbClr val="EDE6E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94026" y="2089286"/>
            <a:ext cx="2099945" cy="20999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270395" y="4749058"/>
            <a:ext cx="4002151" cy="538224"/>
            <a:chOff x="0" y="1107401"/>
            <a:chExt cx="5336201" cy="717631"/>
          </a:xfrm>
        </p:grpSpPr>
        <p:sp>
          <p:nvSpPr>
            <p:cNvPr id="6" name="TextBox 6"/>
            <p:cNvSpPr txBox="1"/>
            <p:nvPr/>
          </p:nvSpPr>
          <p:spPr>
            <a:xfrm>
              <a:off x="0" y="1107401"/>
              <a:ext cx="4996277" cy="717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 b="0" i="0" spc="350" dirty="0">
                  <a:solidFill>
                    <a:srgbClr val="EDE6E2"/>
                  </a:solidFill>
                  <a:latin typeface="Gidole"/>
                </a:rPr>
                <a:t>@</a:t>
              </a:r>
              <a:r>
                <a:rPr lang="en-US" sz="3500" spc="350" dirty="0" err="1">
                  <a:solidFill>
                    <a:srgbClr val="EDE6E2"/>
                  </a:solidFill>
                  <a:latin typeface="Gidole"/>
                </a:rPr>
                <a:t>sayabanik</a:t>
              </a:r>
              <a:endParaRPr lang="en-US" sz="3500" b="0" i="0" spc="350" dirty="0">
                <a:solidFill>
                  <a:srgbClr val="EDE6E2"/>
                </a:solidFill>
                <a:latin typeface="Gidole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9924" y="1197017"/>
              <a:ext cx="4996277" cy="628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3749" y="2711160"/>
            <a:ext cx="2980502" cy="4864680"/>
            <a:chOff x="0" y="0"/>
            <a:chExt cx="1647800" cy="26894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7800" cy="2689487"/>
            </a:xfrm>
            <a:custGeom>
              <a:avLst/>
              <a:gdLst/>
              <a:ahLst/>
              <a:cxnLst/>
              <a:rect l="l" t="t" r="r" b="b"/>
              <a:pathLst>
                <a:path w="1647800" h="2689487">
                  <a:moveTo>
                    <a:pt x="0" y="0"/>
                  </a:moveTo>
                  <a:lnTo>
                    <a:pt x="0" y="2689487"/>
                  </a:lnTo>
                  <a:lnTo>
                    <a:pt x="1647800" y="2689487"/>
                  </a:lnTo>
                  <a:lnTo>
                    <a:pt x="1647800" y="0"/>
                  </a:lnTo>
                  <a:lnTo>
                    <a:pt x="0" y="0"/>
                  </a:lnTo>
                  <a:close/>
                  <a:moveTo>
                    <a:pt x="1586840" y="2628527"/>
                  </a:moveTo>
                  <a:lnTo>
                    <a:pt x="59690" y="2628527"/>
                  </a:lnTo>
                  <a:lnTo>
                    <a:pt x="59690" y="59690"/>
                  </a:lnTo>
                  <a:lnTo>
                    <a:pt x="1586840" y="59690"/>
                  </a:lnTo>
                  <a:lnTo>
                    <a:pt x="1586840" y="2628527"/>
                  </a:lnTo>
                  <a:close/>
                </a:path>
              </a:pathLst>
            </a:custGeom>
            <a:solidFill>
              <a:srgbClr val="FF4A3B">
                <a:alpha val="69803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441221" y="3512820"/>
            <a:ext cx="13405558" cy="333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sz="8000" b="1" i="0" spc="480">
                <a:solidFill>
                  <a:srgbClr val="EDE6E2"/>
                </a:solidFill>
                <a:latin typeface="League Spartan"/>
              </a:rPr>
              <a:t>94%  OF GRADUATES AREN'T FIT FOR HIRING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41221" y="8671983"/>
            <a:ext cx="13405558" cy="588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b="0" i="0" spc="350">
                <a:solidFill>
                  <a:srgbClr val="EDE6E2"/>
                </a:solidFill>
                <a:latin typeface="Gidole"/>
              </a:rPr>
              <a:t>A MCKINSEY REPORT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4254" y="327283"/>
            <a:ext cx="13479493" cy="3023971"/>
            <a:chOff x="0" y="0"/>
            <a:chExt cx="7452273" cy="1671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2273" cy="1671833"/>
            </a:xfrm>
            <a:custGeom>
              <a:avLst/>
              <a:gdLst/>
              <a:ahLst/>
              <a:cxnLst/>
              <a:rect l="l" t="t" r="r" b="b"/>
              <a:pathLst>
                <a:path w="7452273" h="1671833">
                  <a:moveTo>
                    <a:pt x="0" y="0"/>
                  </a:moveTo>
                  <a:lnTo>
                    <a:pt x="0" y="1671833"/>
                  </a:lnTo>
                  <a:lnTo>
                    <a:pt x="7452273" y="1671833"/>
                  </a:lnTo>
                  <a:lnTo>
                    <a:pt x="7452273" y="0"/>
                  </a:lnTo>
                  <a:lnTo>
                    <a:pt x="0" y="0"/>
                  </a:lnTo>
                  <a:close/>
                  <a:moveTo>
                    <a:pt x="7391313" y="1610873"/>
                  </a:moveTo>
                  <a:lnTo>
                    <a:pt x="59690" y="1610873"/>
                  </a:lnTo>
                  <a:lnTo>
                    <a:pt x="59690" y="59690"/>
                  </a:lnTo>
                  <a:lnTo>
                    <a:pt x="7391313" y="59690"/>
                  </a:lnTo>
                  <a:lnTo>
                    <a:pt x="7391313" y="1610873"/>
                  </a:lnTo>
                  <a:close/>
                </a:path>
              </a:pathLst>
            </a:custGeom>
            <a:solidFill>
              <a:srgbClr val="20212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831920" y="-191594"/>
            <a:ext cx="14624159" cy="3130256"/>
          </a:xfrm>
          <a:prstGeom prst="rect">
            <a:avLst/>
          </a:prstGeom>
          <a:solidFill>
            <a:srgbClr val="20212A"/>
          </a:solidFill>
        </p:spPr>
      </p:sp>
      <p:sp>
        <p:nvSpPr>
          <p:cNvPr id="5" name="TextBox 5"/>
          <p:cNvSpPr txBox="1"/>
          <p:nvPr/>
        </p:nvSpPr>
        <p:spPr>
          <a:xfrm>
            <a:off x="2515412" y="1076219"/>
            <a:ext cx="1325717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i="0" spc="60">
                <a:solidFill>
                  <a:srgbClr val="EDE6E2"/>
                </a:solidFill>
                <a:latin typeface="League Spartan"/>
              </a:rPr>
              <a:t>WHAT IS THE CAUSE? </a:t>
            </a:r>
          </a:p>
        </p:txBody>
      </p:sp>
      <p:sp>
        <p:nvSpPr>
          <p:cNvPr id="6" name="AutoShape 6"/>
          <p:cNvSpPr/>
          <p:nvPr/>
        </p:nvSpPr>
        <p:spPr>
          <a:xfrm>
            <a:off x="1464028" y="4257744"/>
            <a:ext cx="7105650" cy="2095500"/>
          </a:xfrm>
          <a:prstGeom prst="rect">
            <a:avLst/>
          </a:prstGeom>
          <a:solidFill>
            <a:srgbClr val="20212A"/>
          </a:solidFill>
        </p:spPr>
      </p:sp>
      <p:sp>
        <p:nvSpPr>
          <p:cNvPr id="7" name="AutoShape 7"/>
          <p:cNvSpPr/>
          <p:nvPr/>
        </p:nvSpPr>
        <p:spPr>
          <a:xfrm>
            <a:off x="9503128" y="4266284"/>
            <a:ext cx="7105650" cy="2095500"/>
          </a:xfrm>
          <a:prstGeom prst="rect">
            <a:avLst/>
          </a:prstGeom>
          <a:solidFill>
            <a:srgbClr val="20212A"/>
          </a:solidFill>
        </p:spPr>
      </p:sp>
      <p:sp>
        <p:nvSpPr>
          <p:cNvPr id="8" name="AutoShape 8"/>
          <p:cNvSpPr/>
          <p:nvPr/>
        </p:nvSpPr>
        <p:spPr>
          <a:xfrm>
            <a:off x="1464028" y="6754210"/>
            <a:ext cx="7105650" cy="2095500"/>
          </a:xfrm>
          <a:prstGeom prst="rect">
            <a:avLst/>
          </a:prstGeom>
          <a:solidFill>
            <a:srgbClr val="20212A"/>
          </a:solidFill>
        </p:spPr>
      </p:sp>
      <p:sp>
        <p:nvSpPr>
          <p:cNvPr id="9" name="AutoShape 9"/>
          <p:cNvSpPr/>
          <p:nvPr/>
        </p:nvSpPr>
        <p:spPr>
          <a:xfrm>
            <a:off x="9503128" y="6762750"/>
            <a:ext cx="7105650" cy="2095500"/>
          </a:xfrm>
          <a:prstGeom prst="rect">
            <a:avLst/>
          </a:prstGeom>
          <a:solidFill>
            <a:srgbClr val="20212A"/>
          </a:solidFill>
        </p:spPr>
      </p:sp>
      <p:sp>
        <p:nvSpPr>
          <p:cNvPr id="10" name="TextBox 10"/>
          <p:cNvSpPr txBox="1"/>
          <p:nvPr/>
        </p:nvSpPr>
        <p:spPr>
          <a:xfrm>
            <a:off x="3955801" y="4690603"/>
            <a:ext cx="3846234" cy="112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EDE6E2"/>
                </a:solidFill>
                <a:latin typeface="Gidole"/>
              </a:rPr>
              <a:t>Lack of communication skills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94901" y="4982776"/>
            <a:ext cx="3846234" cy="557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EDE6E2"/>
                </a:solidFill>
                <a:latin typeface="Gidole"/>
              </a:rPr>
              <a:t>Lack of awareness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4901" y="7470701"/>
            <a:ext cx="3846234" cy="557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30">
                <a:solidFill>
                  <a:srgbClr val="EDE6E2"/>
                </a:solidFill>
                <a:latin typeface="Gidole"/>
              </a:rPr>
              <a:t>Zero Industrial exposure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038266" y="7093830"/>
            <a:ext cx="5763769" cy="1351459"/>
            <a:chOff x="0" y="0"/>
            <a:chExt cx="7685026" cy="1801945"/>
          </a:xfrm>
        </p:grpSpPr>
        <p:sp>
          <p:nvSpPr>
            <p:cNvPr id="14" name="TextBox 14"/>
            <p:cNvSpPr txBox="1"/>
            <p:nvPr/>
          </p:nvSpPr>
          <p:spPr>
            <a:xfrm>
              <a:off x="2556713" y="505607"/>
              <a:ext cx="5128312" cy="708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>
                  <a:solidFill>
                    <a:srgbClr val="EDE6E2"/>
                  </a:solidFill>
                  <a:latin typeface="Gidole"/>
                </a:rPr>
                <a:t>Legacy curriculum 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801945" cy="1801945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94654" y="4644870"/>
            <a:ext cx="890798" cy="1300436"/>
          </a:xfrm>
          <a:prstGeom prst="rect">
            <a:avLst/>
          </a:prstGeom>
        </p:spPr>
      </p:pic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038266" y="4644870"/>
            <a:ext cx="1103265" cy="1344885"/>
            <a:chOff x="0" y="0"/>
            <a:chExt cx="5132070" cy="62560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32070" cy="6256020"/>
            </a:xfrm>
            <a:custGeom>
              <a:avLst/>
              <a:gdLst/>
              <a:ahLst/>
              <a:cxnLst/>
              <a:rect l="l" t="t" r="r" b="b"/>
              <a:pathLst>
                <a:path w="5132070" h="6256020">
                  <a:moveTo>
                    <a:pt x="3507740" y="0"/>
                  </a:moveTo>
                  <a:lnTo>
                    <a:pt x="1624330" y="0"/>
                  </a:lnTo>
                  <a:cubicBezTo>
                    <a:pt x="726440" y="0"/>
                    <a:pt x="0" y="726440"/>
                    <a:pt x="0" y="1624330"/>
                  </a:cubicBezTo>
                  <a:lnTo>
                    <a:pt x="0" y="3380740"/>
                  </a:lnTo>
                  <a:cubicBezTo>
                    <a:pt x="0" y="4277360"/>
                    <a:pt x="726440" y="5003800"/>
                    <a:pt x="1624330" y="5003800"/>
                  </a:cubicBezTo>
                  <a:lnTo>
                    <a:pt x="2993390" y="5003800"/>
                  </a:lnTo>
                  <a:cubicBezTo>
                    <a:pt x="3309620" y="5896610"/>
                    <a:pt x="2862580" y="6256020"/>
                    <a:pt x="2862580" y="6256020"/>
                  </a:cubicBezTo>
                  <a:cubicBezTo>
                    <a:pt x="3646170" y="5746750"/>
                    <a:pt x="3839210" y="5252720"/>
                    <a:pt x="3876040" y="4961890"/>
                  </a:cubicBezTo>
                  <a:cubicBezTo>
                    <a:pt x="4596130" y="4795520"/>
                    <a:pt x="5132070" y="4150360"/>
                    <a:pt x="5132070" y="3379470"/>
                  </a:cubicBezTo>
                  <a:lnTo>
                    <a:pt x="5132070" y="1624330"/>
                  </a:lnTo>
                  <a:cubicBezTo>
                    <a:pt x="5132070" y="726440"/>
                    <a:pt x="4404360" y="0"/>
                    <a:pt x="3507740" y="0"/>
                  </a:cubicBezTo>
                  <a:close/>
                </a:path>
              </a:pathLst>
            </a:custGeom>
            <a:solidFill>
              <a:srgbClr val="FF4A3B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981795" y="7064402"/>
            <a:ext cx="1453521" cy="1475116"/>
            <a:chOff x="0" y="0"/>
            <a:chExt cx="4445000" cy="4511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45000" cy="4509770"/>
            </a:xfrm>
            <a:custGeom>
              <a:avLst/>
              <a:gdLst/>
              <a:ahLst/>
              <a:cxnLst/>
              <a:rect l="l" t="t" r="r" b="b"/>
              <a:pathLst>
                <a:path w="4445000" h="4509770">
                  <a:moveTo>
                    <a:pt x="4221480" y="1907540"/>
                  </a:moveTo>
                  <a:lnTo>
                    <a:pt x="3888740" y="1907540"/>
                  </a:lnTo>
                  <a:cubicBezTo>
                    <a:pt x="3845560" y="1701800"/>
                    <a:pt x="3763010" y="1508760"/>
                    <a:pt x="3651250" y="1338580"/>
                  </a:cubicBezTo>
                  <a:lnTo>
                    <a:pt x="3938270" y="1051560"/>
                  </a:lnTo>
                  <a:cubicBezTo>
                    <a:pt x="4024630" y="963930"/>
                    <a:pt x="4024630" y="824230"/>
                    <a:pt x="3938270" y="736600"/>
                  </a:cubicBezTo>
                  <a:lnTo>
                    <a:pt x="3760470" y="560070"/>
                  </a:lnTo>
                  <a:cubicBezTo>
                    <a:pt x="3674110" y="473710"/>
                    <a:pt x="3533140" y="472440"/>
                    <a:pt x="3445510" y="560070"/>
                  </a:cubicBezTo>
                  <a:lnTo>
                    <a:pt x="3155950" y="849630"/>
                  </a:lnTo>
                  <a:cubicBezTo>
                    <a:pt x="2981960" y="737870"/>
                    <a:pt x="2786380" y="657860"/>
                    <a:pt x="2575560" y="617220"/>
                  </a:cubicBezTo>
                  <a:lnTo>
                    <a:pt x="2575560" y="223520"/>
                  </a:lnTo>
                  <a:cubicBezTo>
                    <a:pt x="2576830" y="100330"/>
                    <a:pt x="2476500" y="0"/>
                    <a:pt x="2354580" y="0"/>
                  </a:cubicBezTo>
                  <a:lnTo>
                    <a:pt x="2104390" y="0"/>
                  </a:lnTo>
                  <a:cubicBezTo>
                    <a:pt x="1981200" y="0"/>
                    <a:pt x="1882140" y="100330"/>
                    <a:pt x="1882140" y="223520"/>
                  </a:cubicBezTo>
                  <a:lnTo>
                    <a:pt x="1882140" y="628650"/>
                  </a:lnTo>
                  <a:cubicBezTo>
                    <a:pt x="1685290" y="673100"/>
                    <a:pt x="1502410" y="753110"/>
                    <a:pt x="1338580" y="861060"/>
                  </a:cubicBezTo>
                  <a:lnTo>
                    <a:pt x="1037590" y="560070"/>
                  </a:lnTo>
                  <a:cubicBezTo>
                    <a:pt x="949960" y="473710"/>
                    <a:pt x="810260" y="473710"/>
                    <a:pt x="722630" y="560070"/>
                  </a:cubicBezTo>
                  <a:lnTo>
                    <a:pt x="544830" y="736600"/>
                  </a:lnTo>
                  <a:cubicBezTo>
                    <a:pt x="458470" y="822960"/>
                    <a:pt x="458470" y="963930"/>
                    <a:pt x="544830" y="1051560"/>
                  </a:cubicBezTo>
                  <a:lnTo>
                    <a:pt x="848360" y="1355090"/>
                  </a:lnTo>
                  <a:cubicBezTo>
                    <a:pt x="741680" y="1521460"/>
                    <a:pt x="664210" y="1708150"/>
                    <a:pt x="621030" y="1907540"/>
                  </a:cubicBezTo>
                  <a:lnTo>
                    <a:pt x="222250" y="1907540"/>
                  </a:lnTo>
                  <a:cubicBezTo>
                    <a:pt x="99060" y="1907540"/>
                    <a:pt x="0" y="2007870"/>
                    <a:pt x="0" y="2129790"/>
                  </a:cubicBezTo>
                  <a:lnTo>
                    <a:pt x="0" y="2379980"/>
                  </a:lnTo>
                  <a:cubicBezTo>
                    <a:pt x="0" y="2503170"/>
                    <a:pt x="99060" y="2602230"/>
                    <a:pt x="222250" y="2602230"/>
                  </a:cubicBezTo>
                  <a:lnTo>
                    <a:pt x="621030" y="2602230"/>
                  </a:lnTo>
                  <a:cubicBezTo>
                    <a:pt x="662940" y="2802890"/>
                    <a:pt x="741680" y="2989580"/>
                    <a:pt x="848360" y="3155950"/>
                  </a:cubicBezTo>
                  <a:lnTo>
                    <a:pt x="571500" y="3434080"/>
                  </a:lnTo>
                  <a:cubicBezTo>
                    <a:pt x="483870" y="3521710"/>
                    <a:pt x="485140" y="3661410"/>
                    <a:pt x="571500" y="3749040"/>
                  </a:cubicBezTo>
                  <a:lnTo>
                    <a:pt x="749300" y="3925570"/>
                  </a:lnTo>
                  <a:cubicBezTo>
                    <a:pt x="835660" y="4013200"/>
                    <a:pt x="976630" y="4013200"/>
                    <a:pt x="1064260" y="3925570"/>
                  </a:cubicBezTo>
                  <a:lnTo>
                    <a:pt x="1338580" y="3651250"/>
                  </a:lnTo>
                  <a:cubicBezTo>
                    <a:pt x="1501140" y="3757930"/>
                    <a:pt x="1684020" y="3837940"/>
                    <a:pt x="1880870" y="3882390"/>
                  </a:cubicBezTo>
                  <a:lnTo>
                    <a:pt x="1880870" y="4287520"/>
                  </a:lnTo>
                  <a:cubicBezTo>
                    <a:pt x="1880870" y="4410710"/>
                    <a:pt x="1979930" y="4509770"/>
                    <a:pt x="2103120" y="4509770"/>
                  </a:cubicBezTo>
                  <a:lnTo>
                    <a:pt x="2353310" y="4509770"/>
                  </a:lnTo>
                  <a:cubicBezTo>
                    <a:pt x="2476500" y="4509770"/>
                    <a:pt x="2575560" y="4410710"/>
                    <a:pt x="2575560" y="4287520"/>
                  </a:cubicBezTo>
                  <a:lnTo>
                    <a:pt x="2575560" y="3893820"/>
                  </a:lnTo>
                  <a:cubicBezTo>
                    <a:pt x="2785110" y="3853180"/>
                    <a:pt x="2980690" y="3773170"/>
                    <a:pt x="3154680" y="3661410"/>
                  </a:cubicBezTo>
                  <a:lnTo>
                    <a:pt x="3418840" y="3925570"/>
                  </a:lnTo>
                  <a:cubicBezTo>
                    <a:pt x="3505200" y="4013200"/>
                    <a:pt x="3646170" y="4013200"/>
                    <a:pt x="3733800" y="3925570"/>
                  </a:cubicBezTo>
                  <a:lnTo>
                    <a:pt x="3911600" y="3747770"/>
                  </a:lnTo>
                  <a:cubicBezTo>
                    <a:pt x="3997959" y="3661410"/>
                    <a:pt x="3999230" y="3520440"/>
                    <a:pt x="3911600" y="3432810"/>
                  </a:cubicBezTo>
                  <a:lnTo>
                    <a:pt x="3649980" y="3171190"/>
                  </a:lnTo>
                  <a:cubicBezTo>
                    <a:pt x="3763009" y="3001010"/>
                    <a:pt x="3844289" y="2807970"/>
                    <a:pt x="3888739" y="2600960"/>
                  </a:cubicBezTo>
                  <a:lnTo>
                    <a:pt x="4221480" y="2600960"/>
                  </a:lnTo>
                  <a:cubicBezTo>
                    <a:pt x="4344670" y="2600960"/>
                    <a:pt x="4445000" y="2500630"/>
                    <a:pt x="4445000" y="2378710"/>
                  </a:cubicBezTo>
                  <a:lnTo>
                    <a:pt x="4445000" y="2128520"/>
                  </a:lnTo>
                  <a:cubicBezTo>
                    <a:pt x="4445000" y="2006600"/>
                    <a:pt x="4344670" y="1907540"/>
                    <a:pt x="4221480" y="1907540"/>
                  </a:cubicBezTo>
                  <a:close/>
                  <a:moveTo>
                    <a:pt x="1270000" y="2255520"/>
                  </a:moveTo>
                  <a:cubicBezTo>
                    <a:pt x="1270000" y="1711960"/>
                    <a:pt x="1711960" y="1270000"/>
                    <a:pt x="2255520" y="1270000"/>
                  </a:cubicBezTo>
                  <a:cubicBezTo>
                    <a:pt x="2799080" y="1270000"/>
                    <a:pt x="3241040" y="1711960"/>
                    <a:pt x="3241040" y="2255520"/>
                  </a:cubicBezTo>
                  <a:cubicBezTo>
                    <a:pt x="3241040" y="2799080"/>
                    <a:pt x="2799080" y="3241040"/>
                    <a:pt x="2255520" y="3241040"/>
                  </a:cubicBezTo>
                  <a:cubicBezTo>
                    <a:pt x="1711960" y="3241040"/>
                    <a:pt x="1270000" y="2799080"/>
                    <a:pt x="1270000" y="2255520"/>
                  </a:cubicBezTo>
                  <a:close/>
                </a:path>
              </a:pathLst>
            </a:custGeom>
            <a:solidFill>
              <a:srgbClr val="FF4A3B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004" r="48661"/>
          <a:stretch>
            <a:fillRect/>
          </a:stretch>
        </p:blipFill>
        <p:spPr>
          <a:xfrm>
            <a:off x="-247650" y="-220142"/>
            <a:ext cx="6172200" cy="107272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287448" y="1078920"/>
            <a:ext cx="9971852" cy="7799079"/>
            <a:chOff x="0" y="0"/>
            <a:chExt cx="5513038" cy="4311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3038" cy="4311799"/>
            </a:xfrm>
            <a:custGeom>
              <a:avLst/>
              <a:gdLst/>
              <a:ahLst/>
              <a:cxnLst/>
              <a:rect l="l" t="t" r="r" b="b"/>
              <a:pathLst>
                <a:path w="5513038" h="4311799">
                  <a:moveTo>
                    <a:pt x="0" y="0"/>
                  </a:moveTo>
                  <a:lnTo>
                    <a:pt x="0" y="4311799"/>
                  </a:lnTo>
                  <a:lnTo>
                    <a:pt x="5513038" y="4311799"/>
                  </a:lnTo>
                  <a:lnTo>
                    <a:pt x="5513038" y="0"/>
                  </a:lnTo>
                  <a:lnTo>
                    <a:pt x="0" y="0"/>
                  </a:lnTo>
                  <a:close/>
                  <a:moveTo>
                    <a:pt x="5452078" y="4250839"/>
                  </a:moveTo>
                  <a:lnTo>
                    <a:pt x="59690" y="4250839"/>
                  </a:lnTo>
                  <a:lnTo>
                    <a:pt x="59690" y="59690"/>
                  </a:lnTo>
                  <a:lnTo>
                    <a:pt x="5452078" y="59690"/>
                  </a:lnTo>
                  <a:lnTo>
                    <a:pt x="5452078" y="4250839"/>
                  </a:lnTo>
                  <a:close/>
                </a:path>
              </a:pathLst>
            </a:custGeom>
            <a:solidFill>
              <a:srgbClr val="20212A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6904344" y="1402176"/>
            <a:ext cx="9993671" cy="7830284"/>
          </a:xfrm>
          <a:prstGeom prst="rect">
            <a:avLst/>
          </a:prstGeom>
          <a:solidFill>
            <a:srgbClr val="20212A"/>
          </a:solidFill>
        </p:spPr>
      </p:sp>
      <p:grpSp>
        <p:nvGrpSpPr>
          <p:cNvPr id="6" name="Group 6"/>
          <p:cNvGrpSpPr/>
          <p:nvPr/>
        </p:nvGrpSpPr>
        <p:grpSpPr>
          <a:xfrm>
            <a:off x="7722526" y="2683277"/>
            <a:ext cx="8357308" cy="5268081"/>
            <a:chOff x="0" y="0"/>
            <a:chExt cx="11143077" cy="7024108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1143073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b="1" i="0" spc="60">
                  <a:solidFill>
                    <a:srgbClr val="FF4A3B"/>
                  </a:solidFill>
                  <a:latin typeface="League Spartan"/>
                </a:rPr>
                <a:t>88%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14425"/>
              <a:ext cx="11143077" cy="1521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 b="0" i="0" spc="350">
                  <a:solidFill>
                    <a:srgbClr val="EDE6E2"/>
                  </a:solidFill>
                  <a:latin typeface="Gidole"/>
                </a:rPr>
                <a:t>CAN'T GO A DAY</a:t>
              </a:r>
            </a:p>
            <a:p>
              <a:pPr algn="ctr">
                <a:lnSpc>
                  <a:spcPts val="4550"/>
                </a:lnSpc>
              </a:pPr>
              <a:r>
                <a:rPr lang="en-US" sz="3500" b="0" i="0" spc="350">
                  <a:solidFill>
                    <a:srgbClr val="EDE6E2"/>
                  </a:solidFill>
                  <a:latin typeface="Gidole"/>
                </a:rPr>
                <a:t>WITHOUT BEING ONLINE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78275"/>
              <a:ext cx="11143073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b="1" i="0" spc="60">
                  <a:solidFill>
                    <a:srgbClr val="FF4A3B"/>
                  </a:solidFill>
                  <a:latin typeface="League Spartan"/>
                </a:rPr>
                <a:t>12%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502225"/>
              <a:ext cx="11143077" cy="1521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 b="0" i="0" spc="350">
                  <a:solidFill>
                    <a:srgbClr val="EDE6E2"/>
                  </a:solidFill>
                  <a:latin typeface="Gidole"/>
                </a:rPr>
                <a:t>CAN GO A DAY</a:t>
              </a:r>
            </a:p>
            <a:p>
              <a:pPr algn="ctr">
                <a:lnSpc>
                  <a:spcPts val="4550"/>
                </a:lnSpc>
              </a:pPr>
              <a:r>
                <a:rPr lang="en-US" sz="3500" b="0" i="0" spc="350">
                  <a:solidFill>
                    <a:srgbClr val="EDE6E2"/>
                  </a:solidFill>
                  <a:latin typeface="Gidole"/>
                </a:rPr>
                <a:t>WITHOUT BEING ONLINE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958330" y="8677974"/>
            <a:ext cx="1609593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E6E2"/>
                </a:solidFill>
                <a:latin typeface="Arimo"/>
              </a:rPr>
              <a:t>approx figures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4686" y="320245"/>
            <a:ext cx="7808473" cy="8538132"/>
            <a:chOff x="0" y="0"/>
            <a:chExt cx="4316992" cy="4720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992" cy="4720392"/>
            </a:xfrm>
            <a:custGeom>
              <a:avLst/>
              <a:gdLst/>
              <a:ahLst/>
              <a:cxnLst/>
              <a:rect l="l" t="t" r="r" b="b"/>
              <a:pathLst>
                <a:path w="4316992" h="4720392">
                  <a:moveTo>
                    <a:pt x="0" y="0"/>
                  </a:moveTo>
                  <a:lnTo>
                    <a:pt x="0" y="4720392"/>
                  </a:lnTo>
                  <a:lnTo>
                    <a:pt x="4316992" y="4720392"/>
                  </a:lnTo>
                  <a:lnTo>
                    <a:pt x="4316992" y="0"/>
                  </a:lnTo>
                  <a:lnTo>
                    <a:pt x="0" y="0"/>
                  </a:lnTo>
                  <a:close/>
                  <a:moveTo>
                    <a:pt x="4256032" y="4659432"/>
                  </a:moveTo>
                  <a:lnTo>
                    <a:pt x="59690" y="4659432"/>
                  </a:lnTo>
                  <a:lnTo>
                    <a:pt x="59690" y="59690"/>
                  </a:lnTo>
                  <a:lnTo>
                    <a:pt x="4256032" y="59690"/>
                  </a:lnTo>
                  <a:lnTo>
                    <a:pt x="4256032" y="4659432"/>
                  </a:lnTo>
                  <a:close/>
                </a:path>
              </a:pathLst>
            </a:custGeom>
            <a:solidFill>
              <a:srgbClr val="FF4A3B">
                <a:alpha val="69803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35799" y="9217742"/>
            <a:ext cx="18759599" cy="1384190"/>
          </a:xfrm>
          <a:prstGeom prst="rect">
            <a:avLst/>
          </a:prstGeom>
          <a:solidFill>
            <a:srgbClr val="FF4A3B"/>
          </a:solidFill>
        </p:spPr>
      </p:sp>
      <p:grpSp>
        <p:nvGrpSpPr>
          <p:cNvPr id="5" name="Group 5"/>
          <p:cNvGrpSpPr/>
          <p:nvPr/>
        </p:nvGrpSpPr>
        <p:grpSpPr>
          <a:xfrm>
            <a:off x="6667156" y="836619"/>
            <a:ext cx="4953688" cy="6426091"/>
            <a:chOff x="0" y="0"/>
            <a:chExt cx="6604918" cy="8568121"/>
          </a:xfrm>
        </p:grpSpPr>
        <p:sp>
          <p:nvSpPr>
            <p:cNvPr id="6" name="TextBox 6"/>
            <p:cNvSpPr txBox="1"/>
            <p:nvPr/>
          </p:nvSpPr>
          <p:spPr>
            <a:xfrm>
              <a:off x="0" y="123825"/>
              <a:ext cx="6604918" cy="5144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37"/>
                </a:lnSpc>
              </a:pPr>
              <a:r>
                <a:rPr lang="en-US" sz="9375" b="1" i="1" dirty="0">
                  <a:solidFill>
                    <a:srgbClr val="EDE6E2"/>
                  </a:solidFill>
                  <a:latin typeface="Knewave"/>
                </a:rPr>
                <a:t>YOU AND I ARE  </a:t>
              </a:r>
            </a:p>
            <a:p>
              <a:pPr algn="ctr">
                <a:lnSpc>
                  <a:spcPts val="9937"/>
                </a:lnSpc>
              </a:pPr>
              <a:r>
                <a:rPr lang="en-US" sz="9375" b="1" i="1" dirty="0">
                  <a:solidFill>
                    <a:srgbClr val="EDE6E2"/>
                  </a:solidFill>
                  <a:latin typeface="Knewave"/>
                </a:rPr>
                <a:t>VICTIMS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526526"/>
              <a:ext cx="6604918" cy="2041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60"/>
                </a:lnSpc>
              </a:pPr>
              <a:r>
                <a:rPr lang="en-US" sz="4000" b="1" i="0" spc="324">
                  <a:solidFill>
                    <a:srgbClr val="EDE6E2"/>
                  </a:solidFill>
                  <a:latin typeface="Cooper Hewitt"/>
                </a:rPr>
                <a:t>BELIEVE IT OR NOT 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18553" y="7414680"/>
            <a:ext cx="1850893" cy="14436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6411442" y="2444560"/>
            <a:ext cx="3243336" cy="547249"/>
          </a:xfrm>
          <a:prstGeom prst="rect">
            <a:avLst/>
          </a:prstGeom>
          <a:solidFill>
            <a:srgbClr val="FF4A3B"/>
          </a:solidFill>
        </p:spPr>
      </p:sp>
      <p:sp>
        <p:nvSpPr>
          <p:cNvPr id="3" name="TextBox 3"/>
          <p:cNvSpPr txBox="1"/>
          <p:nvPr/>
        </p:nvSpPr>
        <p:spPr>
          <a:xfrm>
            <a:off x="3502897" y="1888663"/>
            <a:ext cx="12120927" cy="829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EDE6E2"/>
                </a:solidFill>
                <a:latin typeface="ABeeZee"/>
              </a:rPr>
              <a:t>TAKE A BREAK AND THINK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51818" y="3144487"/>
            <a:ext cx="5423085" cy="54230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956" y="1036254"/>
            <a:ext cx="4266368" cy="8229600"/>
          </a:xfrm>
          <a:prstGeom prst="rect">
            <a:avLst/>
          </a:prstGeom>
          <a:solidFill>
            <a:srgbClr val="FF4A3B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AutoShape 3"/>
          <p:cNvSpPr/>
          <p:nvPr/>
        </p:nvSpPr>
        <p:spPr>
          <a:xfrm>
            <a:off x="13292843" y="1028700"/>
            <a:ext cx="3964750" cy="8229600"/>
          </a:xfrm>
          <a:prstGeom prst="rect">
            <a:avLst/>
          </a:prstGeom>
          <a:solidFill>
            <a:srgbClr val="EDE6E2"/>
          </a:solidFill>
        </p:spPr>
      </p:sp>
      <p:sp>
        <p:nvSpPr>
          <p:cNvPr id="4" name="AutoShape 4"/>
          <p:cNvSpPr/>
          <p:nvPr/>
        </p:nvSpPr>
        <p:spPr>
          <a:xfrm>
            <a:off x="4980580" y="1028700"/>
            <a:ext cx="3964750" cy="8229600"/>
          </a:xfrm>
          <a:prstGeom prst="rect">
            <a:avLst/>
          </a:prstGeom>
          <a:solidFill>
            <a:srgbClr val="EDE6E2"/>
          </a:solidFill>
        </p:spPr>
      </p:sp>
      <p:sp>
        <p:nvSpPr>
          <p:cNvPr id="5" name="AutoShape 5"/>
          <p:cNvSpPr/>
          <p:nvPr/>
        </p:nvSpPr>
        <p:spPr>
          <a:xfrm>
            <a:off x="9136712" y="1021146"/>
            <a:ext cx="3964750" cy="8229600"/>
          </a:xfrm>
          <a:prstGeom prst="rect">
            <a:avLst/>
          </a:prstGeom>
          <a:solidFill>
            <a:srgbClr val="EDE6E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7887" r="17887"/>
          <a:stretch>
            <a:fillRect/>
          </a:stretch>
        </p:blipFill>
        <p:spPr>
          <a:xfrm>
            <a:off x="4980580" y="1028700"/>
            <a:ext cx="3966457" cy="41223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r="21221"/>
          <a:stretch>
            <a:fillRect/>
          </a:stretch>
        </p:blipFill>
        <p:spPr>
          <a:xfrm>
            <a:off x="9136712" y="1013592"/>
            <a:ext cx="3966457" cy="41223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6554" r="29340"/>
          <a:stretch>
            <a:fillRect/>
          </a:stretch>
        </p:blipFill>
        <p:spPr>
          <a:xfrm>
            <a:off x="13292843" y="1028700"/>
            <a:ext cx="3966457" cy="412235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-1713080" y="4709200"/>
            <a:ext cx="7154290" cy="88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b="0" i="1" spc="165">
                <a:solidFill>
                  <a:srgbClr val="20212A"/>
                </a:solidFill>
                <a:latin typeface="League Spartan"/>
              </a:rPr>
              <a:t>LKI RULE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315835" y="5251771"/>
            <a:ext cx="3294239" cy="2807047"/>
            <a:chOff x="0" y="-57150"/>
            <a:chExt cx="4392319" cy="374272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4392319" cy="1533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b="0" i="0" spc="350">
                  <a:solidFill>
                    <a:srgbClr val="20212A"/>
                  </a:solidFill>
                  <a:latin typeface="Gidole"/>
                </a:rPr>
                <a:t>WHAT DO U </a:t>
              </a:r>
              <a:r>
                <a:rPr lang="en-US" sz="3500" b="1" i="0" spc="350">
                  <a:solidFill>
                    <a:srgbClr val="FF4A3B"/>
                  </a:solidFill>
                  <a:latin typeface="Gidole"/>
                </a:rPr>
                <a:t>LIKE</a:t>
              </a:r>
              <a:r>
                <a:rPr lang="en-US" sz="3500" b="0" i="0" spc="350">
                  <a:solidFill>
                    <a:srgbClr val="20212A"/>
                  </a:solidFill>
                  <a:latin typeface="Gidole"/>
                </a:rPr>
                <a:t>?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56931"/>
              <a:ext cx="4392319" cy="1928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26" dirty="0">
                  <a:solidFill>
                    <a:srgbClr val="20212A"/>
                  </a:solidFill>
                  <a:latin typeface="Gidole"/>
                </a:rPr>
                <a:t>Don't limit yourself to tech/non-tech etc. </a:t>
              </a:r>
            </a:p>
            <a:p>
              <a:pPr>
                <a:lnSpc>
                  <a:spcPts val="3900"/>
                </a:lnSpc>
              </a:pPr>
              <a:r>
                <a:rPr lang="en-US" sz="2600" b="0" i="0" spc="26" dirty="0">
                  <a:solidFill>
                    <a:srgbClr val="20212A"/>
                  </a:solidFill>
                  <a:latin typeface="Gidole"/>
                </a:rPr>
                <a:t>Give it an open thought. 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71967" y="5294634"/>
            <a:ext cx="3294239" cy="2855085"/>
            <a:chOff x="0" y="0"/>
            <a:chExt cx="4392319" cy="380678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4392319" cy="230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b="0" i="0" spc="350">
                  <a:solidFill>
                    <a:srgbClr val="20212A"/>
                  </a:solidFill>
                  <a:latin typeface="Gidole"/>
                </a:rPr>
                <a:t>DO YOU HAVE SUFFICIENT </a:t>
              </a:r>
              <a:r>
                <a:rPr lang="en-US" sz="3500" b="0" i="0" spc="350">
                  <a:solidFill>
                    <a:srgbClr val="FF4A3B"/>
                  </a:solidFill>
                  <a:latin typeface="Gidole"/>
                </a:rPr>
                <a:t>KNOWLEDGE</a:t>
              </a:r>
              <a:r>
                <a:rPr lang="en-US" sz="3500" b="0" i="0" spc="350">
                  <a:solidFill>
                    <a:srgbClr val="20212A"/>
                  </a:solidFill>
                  <a:latin typeface="Gidole"/>
                </a:rPr>
                <a:t> ?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524574"/>
              <a:ext cx="4392319" cy="128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26" dirty="0">
                  <a:solidFill>
                    <a:srgbClr val="20212A"/>
                  </a:solidFill>
                  <a:latin typeface="Gidole"/>
                </a:rPr>
                <a:t>Align your interests with the real world.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628098" y="5251772"/>
            <a:ext cx="3294239" cy="3307183"/>
            <a:chOff x="0" y="-57150"/>
            <a:chExt cx="4392319" cy="440957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4392319" cy="1533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b="0" i="0" spc="350">
                  <a:solidFill>
                    <a:srgbClr val="20212A"/>
                  </a:solidFill>
                  <a:latin typeface="Gidole"/>
                </a:rPr>
                <a:t>TRY TO </a:t>
              </a:r>
              <a:r>
                <a:rPr lang="en-US" sz="3500" b="0" i="0" spc="350">
                  <a:solidFill>
                    <a:srgbClr val="FF4A3B"/>
                  </a:solidFill>
                  <a:latin typeface="Gidole"/>
                </a:rPr>
                <a:t>IMPLEMENT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756930"/>
              <a:ext cx="4392319" cy="2595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26" dirty="0">
                  <a:solidFill>
                    <a:srgbClr val="20212A"/>
                  </a:solidFill>
                  <a:latin typeface="Gidole"/>
                </a:rPr>
                <a:t>Take up small tasks/assignments in order to make clear choices.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384911" y="4163624"/>
            <a:ext cx="14874389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i="0" spc="60" dirty="0">
                <a:solidFill>
                  <a:srgbClr val="EDE6E2"/>
                </a:solidFill>
                <a:latin typeface="League Spartan"/>
              </a:rPr>
              <a:t>HOW DID I DEAL WITH </a:t>
            </a:r>
            <a:r>
              <a:rPr lang="en-US" sz="6000" b="1" i="0" spc="60">
                <a:solidFill>
                  <a:srgbClr val="EDE6E2"/>
                </a:solidFill>
                <a:latin typeface="League Spartan"/>
              </a:rPr>
              <a:t>MY CARRIER </a:t>
            </a:r>
            <a:r>
              <a:rPr lang="en-US" sz="6000" b="1" i="0" spc="60" dirty="0">
                <a:solidFill>
                  <a:srgbClr val="EDE6E2"/>
                </a:solidFill>
                <a:latin typeface="League Spartan"/>
              </a:rPr>
              <a:t>CHOICES? </a:t>
            </a:r>
          </a:p>
          <a:p>
            <a:pPr>
              <a:lnSpc>
                <a:spcPts val="7200"/>
              </a:lnSpc>
            </a:pPr>
            <a:endParaRPr lang="en-US" sz="6000" b="1" i="0" spc="60" dirty="0">
              <a:solidFill>
                <a:srgbClr val="EDE6E2"/>
              </a:solidFill>
              <a:latin typeface="League Spartan"/>
            </a:endParaRPr>
          </a:p>
          <a:p>
            <a:pPr>
              <a:lnSpc>
                <a:spcPts val="7200"/>
              </a:lnSpc>
            </a:pPr>
            <a:endParaRPr lang="en-US" sz="6000" b="1" i="0" spc="60" dirty="0">
              <a:solidFill>
                <a:srgbClr val="EDE6E2"/>
              </a:solidFill>
              <a:latin typeface="League Spartan"/>
            </a:endParaRPr>
          </a:p>
        </p:txBody>
      </p:sp>
      <p:sp>
        <p:nvSpPr>
          <p:cNvPr id="5" name="AutoShape 5"/>
          <p:cNvSpPr/>
          <p:nvPr/>
        </p:nvSpPr>
        <p:spPr>
          <a:xfrm rot="-5400000">
            <a:off x="16411442" y="2444560"/>
            <a:ext cx="3243336" cy="547249"/>
          </a:xfrm>
          <a:prstGeom prst="rect">
            <a:avLst/>
          </a:prstGeom>
          <a:solidFill>
            <a:srgbClr val="FF4A3B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3554</TotalTime>
  <Words>272</Words>
  <Application>Microsoft Office PowerPoint</Application>
  <PresentationFormat>Custom</PresentationFormat>
  <Paragraphs>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Cooper Hewitt</vt:lpstr>
      <vt:lpstr>League Gothic</vt:lpstr>
      <vt:lpstr>Coustard</vt:lpstr>
      <vt:lpstr>League Spartan</vt:lpstr>
      <vt:lpstr>Calibri</vt:lpstr>
      <vt:lpstr>Abril Fatface</vt:lpstr>
      <vt:lpstr>Knewave</vt:lpstr>
      <vt:lpstr>Arimo</vt:lpstr>
      <vt:lpstr>Arial</vt:lpstr>
      <vt:lpstr>ABeeZee</vt:lpstr>
      <vt:lpstr>Gidole</vt:lpstr>
      <vt:lpstr>Georgia Pro Cond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Future with Technology</dc:title>
  <cp:lastModifiedBy>shubham agrawal</cp:lastModifiedBy>
  <cp:revision>16</cp:revision>
  <dcterms:created xsi:type="dcterms:W3CDTF">2006-08-16T00:00:00Z</dcterms:created>
  <dcterms:modified xsi:type="dcterms:W3CDTF">2019-09-27T15:30:18Z</dcterms:modified>
  <dc:identifier>DADeyVNOyDw</dc:identifier>
</cp:coreProperties>
</file>